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80" r:id="rId2"/>
    <p:sldId id="272" r:id="rId3"/>
    <p:sldId id="260" r:id="rId4"/>
    <p:sldId id="265" r:id="rId5"/>
    <p:sldId id="257" r:id="rId6"/>
    <p:sldId id="261" r:id="rId7"/>
    <p:sldId id="263" r:id="rId8"/>
    <p:sldId id="279" r:id="rId9"/>
    <p:sldId id="276" r:id="rId10"/>
    <p:sldId id="258" r:id="rId11"/>
    <p:sldId id="275" r:id="rId12"/>
    <p:sldId id="259" r:id="rId13"/>
    <p:sldId id="25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544" autoAdjust="0"/>
    <p:restoredTop sz="94660"/>
  </p:normalViewPr>
  <p:slideViewPr>
    <p:cSldViewPr>
      <p:cViewPr varScale="1">
        <p:scale>
          <a:sx n="69" d="100"/>
          <a:sy n="69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2581-1F31-4993-AA70-8B32CCC7E635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313EC-DC3B-4063-B1D6-0C2919A6DB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22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313EC-DC3B-4063-B1D6-0C2919A6DB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253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672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42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16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860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582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1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1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301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063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5430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461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56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ImVSNVNx0XY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"/>
            <a:ext cx="7162800" cy="377026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962400"/>
            <a:ext cx="9220200" cy="307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3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1974" y="29140"/>
            <a:ext cx="391325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459444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মাতৃ ভূমির প্রতি কবির যে মমতা প্রকাশ পেয়েছে তা বর্ণনা কর।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5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684435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pPr algn="ctr"/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১| কৃষাণ মাঠে কী ফলায়?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২|এই  কবিতায় দেশ প্রেমের যে পরিচয় পাওয়া যায় তা ব্যাখ্যা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6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815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কবিতায় কবি দেশকে ‘মা’ বলে ডাকতে চান কেন।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2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763000" cy="264687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163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133599"/>
            <a:ext cx="48923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আঃবাছেদ মিয়া</a:t>
            </a:r>
          </a:p>
          <a:p>
            <a:pPr algn="ctr"/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বাঘিবারি লেঃ জেঃ নুরুদ্দীন খান নিন্ম মাধ্যমিক বিদ্যালয়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মনোহরদী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নরসিংদী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57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326" y="444192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8713" y="5181600"/>
            <a:ext cx="21916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বাংলা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1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20" y="234789"/>
            <a:ext cx="3619280" cy="2613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522226"/>
            <a:ext cx="3680194" cy="259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28" y="3657600"/>
            <a:ext cx="3466471" cy="2339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3810000" cy="25926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819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 প্রকৃতি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2623" y="2819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কৃষক মাঠে যায়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62439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জ়মি চাষ করছে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পাল তুলে নৈাকা যায়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2400" y="5103674"/>
            <a:ext cx="129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6"/>
              </a:rPr>
              <a:t>ভিডিওঃ</a:t>
            </a:r>
            <a:r>
              <a:rPr lang="en-US" dirty="0" smtClean="0">
                <a:hlinkClick r:id="rId6"/>
              </a:rPr>
              <a:t> https</a:t>
            </a:r>
            <a:r>
              <a:rPr lang="en-US" dirty="0" smtClean="0">
                <a:hlinkClick r:id="rId6"/>
              </a:rPr>
              <a:t>://www.youtube.com/watch?v=ImVSNVNx0XY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89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133600"/>
            <a:ext cx="6858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জন্মেছি এই দেশে</a:t>
            </a:r>
          </a:p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কবি সুফিয়া কামাল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950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767738"/>
            <a:ext cx="7689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| মাতৃভাষা ও মাতৃভূমির প্রতি গভীর মমত্ববোধ ব্যক্ত করতে পারবে।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2362200"/>
            <a:ext cx="5077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১| কবি পরিচিতি বলতে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6205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|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শব্দার্থ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ও বাক্য রচনা করতে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" y="1438870"/>
            <a:ext cx="545854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পাঠশেষে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শিক্ষার্থীরা---</a:t>
            </a:r>
            <a:endParaRPr lang="bn-BD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3070086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।কবিতাটি আদর্শ রূপে পাঠ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286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92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400615"/>
            <a:ext cx="301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জ়ন্ম ১৯১১</a:t>
            </a:r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71" y="545910"/>
            <a:ext cx="4724400" cy="41775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189561" y="3429000"/>
            <a:ext cx="39624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উল্লেখ যোগ্য কাব্য গ্রন্থ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ইতল বিতল,নওল কিশোরের দরবার ইত্যাদি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5105400"/>
            <a:ext cx="376898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কবি সুফিয়া কামাল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18288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মৃত্যু-১৯৯</a:t>
            </a:r>
            <a:r>
              <a:rPr lang="bn-BD" sz="40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70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0" y="78161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কৃষক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77" y="2398931"/>
            <a:ext cx="2761774" cy="16471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500" y="2960875"/>
            <a:ext cx="114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গৌরব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 flipH="1">
            <a:off x="7010400" y="3020705"/>
            <a:ext cx="129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মর্যাদা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4121" y="404604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দলটি খেলায় জিতে গৌরব অর্জন করেছে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" y="533400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কৃষাণ</a:t>
            </a:r>
          </a:p>
          <a:p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8" y="140434"/>
            <a:ext cx="2971952" cy="17645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76500" y="1828801"/>
            <a:ext cx="392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কৃষাণ মাঠ থেকে বাড়ি যায়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88" y="4736092"/>
            <a:ext cx="2866863" cy="16340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" y="5199150"/>
            <a:ext cx="1333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ক্লান্ত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516837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অবসণ্ণতা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1264" y="6301692"/>
            <a:ext cx="3909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লোক খুবই ক্লান্ত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07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60960"/>
            <a:ext cx="2316480" cy="25031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87"/>
          <a:stretch/>
        </p:blipFill>
        <p:spPr>
          <a:xfrm>
            <a:off x="143193" y="0"/>
            <a:ext cx="2072640" cy="2533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98"/>
          <a:stretch/>
        </p:blipFill>
        <p:spPr>
          <a:xfrm>
            <a:off x="4831080" y="60960"/>
            <a:ext cx="2057400" cy="24384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82" y="60961"/>
            <a:ext cx="20796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12713" y="4064093"/>
            <a:ext cx="8902700" cy="2702467"/>
            <a:chOff x="112713" y="4064093"/>
            <a:chExt cx="8902700" cy="270246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13" y="4064093"/>
              <a:ext cx="3392487" cy="2702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352" y="4064093"/>
              <a:ext cx="4007061" cy="2702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581400" y="4267200"/>
              <a:ext cx="1503152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8800" dirty="0" smtClean="0">
                  <a:latin typeface="NikoshBAN" pitchFamily="2" charset="0"/>
                  <a:cs typeface="NikoshBAN" pitchFamily="2" charset="0"/>
                </a:rPr>
                <a:t>মা</a:t>
              </a:r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5400" y="2514600"/>
            <a:ext cx="5887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অনেক কথার গুঞ্জন শুনি</a:t>
            </a:r>
          </a:p>
          <a:p>
            <a:pPr algn="ctr"/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অনেক গানের সুর             </a:t>
            </a:r>
          </a:p>
          <a:p>
            <a:pPr algn="ctr"/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সবচেয়ে ভাল লাগে যে আমার</a:t>
            </a:r>
          </a:p>
          <a:p>
            <a:pPr algn="ctr"/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মাগো ডাক সু মধুর।</a:t>
            </a:r>
            <a:endParaRPr lang="en-US" sz="2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612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898062"/>
            <a:ext cx="3611880" cy="2808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9224"/>
            <a:ext cx="3581400" cy="235917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137" y="30481"/>
            <a:ext cx="3872863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57" y="3898061"/>
            <a:ext cx="3639503" cy="27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2342089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 বাংলার আকাশ বাতাস</a:t>
            </a:r>
          </a:p>
          <a:p>
            <a:pPr algn="ctr"/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 বাংলা ভাষা</a:t>
            </a:r>
          </a:p>
          <a:p>
            <a:pPr algn="ctr"/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এই বাংলার নদী গিরি বনে</a:t>
            </a:r>
          </a:p>
          <a:p>
            <a:pPr algn="ctr"/>
            <a:r>
              <a:rPr lang="bn-BD" sz="2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বাচিয়ে মরিতে আশা।</a:t>
            </a:r>
          </a:p>
          <a:p>
            <a:pPr algn="ctr"/>
            <a:endParaRPr lang="en-US" sz="2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128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208</Words>
  <Application>Microsoft Office PowerPoint</Application>
  <PresentationFormat>On-screen Show (4:3)</PresentationFormat>
  <Paragraphs>57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Didar</cp:lastModifiedBy>
  <cp:revision>187</cp:revision>
  <dcterms:created xsi:type="dcterms:W3CDTF">2006-08-16T00:00:00Z</dcterms:created>
  <dcterms:modified xsi:type="dcterms:W3CDTF">2013-04-13T07:29:56Z</dcterms:modified>
</cp:coreProperties>
</file>